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282" autoAdjust="0"/>
    <p:restoredTop sz="94660"/>
  </p:normalViewPr>
  <p:slideViewPr>
    <p:cSldViewPr>
      <p:cViewPr>
        <p:scale>
          <a:sx n="68" d="100"/>
          <a:sy n="68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C64CA-D3B0-46B0-B112-E376AF79AFD2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F4B34-3E3A-4685-90FA-47369B075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F4B34-3E3A-4685-90FA-47369B07589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Взаимодействие педагогического коллектива с родителями по вопросам образования и воспитания ребенка</a:t>
            </a:r>
          </a:p>
          <a:p>
            <a:pPr algn="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Подготовила:</a:t>
            </a:r>
          </a:p>
          <a:p>
            <a:pPr algn="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Воспитатель младшей группы </a:t>
            </a:r>
          </a:p>
          <a:p>
            <a:pPr algn="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Степанова Л.Л.</a:t>
            </a:r>
          </a:p>
          <a:p>
            <a:pPr algn="r"/>
            <a:endParaRPr lang="ru-RU" sz="1400" dirty="0" smtClean="0">
              <a:solidFill>
                <a:schemeClr val="accent6">
                  <a:lumMod val="50000"/>
                </a:schemeClr>
              </a:solidFill>
              <a:latin typeface="Gungsuh" pitchFamily="18" charset="-127"/>
              <a:ea typeface="Gungsuh" pitchFamily="18" charset="-127"/>
            </a:endParaRPr>
          </a:p>
          <a:p>
            <a:pPr algn="r"/>
            <a:endParaRPr lang="ru-RU" sz="1400" dirty="0" smtClean="0">
              <a:solidFill>
                <a:schemeClr val="accent6">
                  <a:lumMod val="50000"/>
                </a:schemeClr>
              </a:solidFill>
              <a:latin typeface="Gungsuh" pitchFamily="18" charset="-127"/>
              <a:ea typeface="Gungsuh" pitchFamily="18" charset="-127"/>
            </a:endParaRPr>
          </a:p>
          <a:p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Лазарево, 31.03.2017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690546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Муниципальное казенное общеобразовательное учреждение</a:t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«Средняя общеобразовательная школа с. Лазарево»</a:t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Дошкольные группы при школе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871543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450056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000372"/>
            <a:ext cx="4714876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7562"/>
            <a:ext cx="4714876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142852"/>
            <a:ext cx="4643438" cy="289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lbina\Desktop\фото д.с\выставка поделок 10.2016\IMG_20161007_0922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0"/>
            <a:ext cx="4214810" cy="3188175"/>
          </a:xfrm>
          <a:prstGeom prst="rect">
            <a:avLst/>
          </a:prstGeom>
          <a:noFill/>
        </p:spPr>
      </p:pic>
      <p:pic>
        <p:nvPicPr>
          <p:cNvPr id="3075" name="Picture 3" descr="C:\Users\Albina\Desktop\фото д.с\выставка поделок 10.2016\IMG_20161007_0922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97964"/>
            <a:ext cx="4820577" cy="3860036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181905"/>
            <a:ext cx="4143372" cy="367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952992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233" y="142852"/>
            <a:ext cx="9007767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0"/>
            <a:ext cx="4346050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357562"/>
            <a:ext cx="500062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784727" cy="3588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7" y="3214687"/>
            <a:ext cx="4071934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18" y="214290"/>
            <a:ext cx="885500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469" y="214290"/>
            <a:ext cx="4167249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3263098"/>
            <a:ext cx="4572032" cy="34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450059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5" y="3286124"/>
            <a:ext cx="4143404" cy="3328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248</TotalTime>
  <Words>27</Words>
  <Application>Microsoft Office PowerPoint</Application>
  <PresentationFormat>Экран (4:3)</PresentationFormat>
  <Paragraphs>9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Официальная</vt:lpstr>
      <vt:lpstr>Муниципальное казенное общеобразовательное учреждение «Средняя общеобразовательная школа с. Лазарево» Дошкольные группы при школе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общеобразовательное учреждение «Средняя общеобразо»</dc:title>
  <dc:creator>Albina</dc:creator>
  <cp:lastModifiedBy>Albina</cp:lastModifiedBy>
  <cp:revision>28</cp:revision>
  <dcterms:created xsi:type="dcterms:W3CDTF">2017-03-26T22:23:46Z</dcterms:created>
  <dcterms:modified xsi:type="dcterms:W3CDTF">2017-03-27T22:01:36Z</dcterms:modified>
</cp:coreProperties>
</file>